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6FBA-052F-32FF-EEDA-AD18A01EF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E1A8F-3550-D8ED-BDA8-994E68B59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3D992-39F1-1540-D56A-2AA00BA4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35F0F-09C5-8C0C-2F0E-599DB332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808E-9478-36DB-A19E-80DFA32F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5535-37E2-2442-455E-1CEA0E29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2CA92-CBB6-CCFF-455F-6336435C2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253B-1922-0473-F82D-2544C49C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6CB7D-BFF9-0376-06E7-1488052A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A605-9CE8-D42C-58F9-D113FDBD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7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9263E-83DE-38EA-6786-84520A182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CC756-C308-57EA-1955-26974E1D1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738D4-1BF0-9B4C-008F-53E3CC64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97368-D92C-A518-3FB8-4AC32455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3346-9AC6-A417-A35F-0E0C719B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59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FD4A-F905-2865-E98B-A458AA12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AFD3-B5D8-495D-CF92-4F4BE6013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62D9C-CAD8-C58C-6B03-9242A948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E23B-D07E-6156-A06C-AC024492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6522-591C-6C85-AB6A-9A0341E3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5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C660-7608-8073-CBE4-D84C0BD3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8E63C-1193-3D45-CC67-8B03AF22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4E52-4354-335C-6CF2-C2CE7382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464C-F75A-2C7D-18E3-16C43603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41B46-506C-A2C6-4358-C6A0F555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6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DFE5-5125-A436-92E5-3F206193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3AF7-F070-1E93-DB68-C57CB14C6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ED371-FB2F-B314-DA1C-7910803D1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ACFDF-85B3-2D44-EFCF-E39B5107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61615-23E6-C550-A7FF-DCB47F3F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BCBF6-C1D0-60F5-5B65-8001DB61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3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CECC-303B-D88F-3D69-92000E11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AEB47-C6B6-AE13-8600-C393C64C9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3DA9A-6419-F290-C4B7-20B00F52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01456-F64A-8F29-6086-B137E7BF4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0230E-E4F6-A84B-6F05-4A72CEF7C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9924C-6DE0-5459-290F-58FDD489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F4662-EA8B-E76C-6134-C721C46F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2AC7A-307F-1778-99EA-EB6BB0EA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8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0AEB-C8C7-B9AD-FCAA-294D81C6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ADA56-E556-891A-74F7-E14B1942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FD876-1C23-B076-6E59-E03F366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E38DE-B1AC-B1E6-98E6-F3EC0132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62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174BA-A419-CCED-744A-D604CF9F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748D-2462-DE75-574C-D8C555B6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BF703-5C4B-BC3F-9B18-ACD11B6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24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0709-F786-DEF8-EEB9-C76BB438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FE42-1AAA-17E5-7A36-13AA7BDA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2461F-7998-9B00-74C6-F8E2FF04C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84523-BD0F-C723-3B6B-A49B2452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A86C7-5DFD-2C46-C1F2-379DD844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5764E-3482-9C37-DC97-791448C6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23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361-235E-8463-0CFE-6ABC16C0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0479C-4076-CB77-A59C-CDF0E6779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55BF-8804-5325-2DB8-FD4E06062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FAAC3-CAD6-95C1-D322-CB6E899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E9FFD-895E-4933-6113-4F0DC59A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B3A4-81A0-A112-28B6-2B9555D6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4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51071-775A-AB71-499D-8BA4D3CE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5F4E5-799E-812A-4CAE-3A83CC2B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63B8-2579-3F37-D518-54482B357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C54A-3C54-4A1D-BDF8-D6D792D78E24}" type="datetimeFigureOut">
              <a:rPr lang="en-IN" smtClean="0"/>
              <a:t>02-09-2023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BB51-3563-F50A-2925-3E793109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0DCB0-8D39-2D36-1A4A-CEB2C8B8A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8E4A-F05B-4E08-92A9-7C4CDA98D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8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136-6F92-E35F-D964-969EA39C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6901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Project Presentation</a:t>
            </a:r>
            <a:b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</a:br>
            <a:b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on</a:t>
            </a:r>
            <a:b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</a:br>
            <a:b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IN" sz="31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Full Stack Developer</a:t>
            </a:r>
            <a:br>
              <a:rPr lang="en-IN" sz="3100" dirty="0">
                <a:latin typeface="Algerian" panose="04020705040A02060702" pitchFamily="82" charset="0"/>
              </a:rPr>
            </a:br>
            <a:endParaRPr lang="en-IN" sz="4000" dirty="0"/>
          </a:p>
        </p:txBody>
      </p:sp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5D18E-8778-4162-A692-C7691A161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43" y="3429000"/>
            <a:ext cx="1432911" cy="155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365AAB-A2D5-5CD3-398B-6992BA4CCB02}"/>
              </a:ext>
            </a:extLst>
          </p:cNvPr>
          <p:cNvSpPr txBox="1"/>
          <p:nvPr/>
        </p:nvSpPr>
        <p:spPr>
          <a:xfrm>
            <a:off x="578498" y="5915608"/>
            <a:ext cx="251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</a:p>
          <a:p>
            <a:pPr algn="ctr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Satheeshwaran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58DC6-1FED-AFBF-C746-B101CCB3A54C}"/>
              </a:ext>
            </a:extLst>
          </p:cNvPr>
          <p:cNvSpPr txBox="1"/>
          <p:nvPr/>
        </p:nvSpPr>
        <p:spPr>
          <a:xfrm>
            <a:off x="7322198" y="591560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Dhinesh Saravanan</a:t>
            </a:r>
          </a:p>
        </p:txBody>
      </p:sp>
    </p:spTree>
    <p:extLst>
      <p:ext uri="{BB962C8B-B14F-4D97-AF65-F5344CB8AC3E}">
        <p14:creationId xmlns:p14="http://schemas.microsoft.com/office/powerpoint/2010/main" val="132665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9B211-26B2-A2FE-98FE-3B1ACFF4A3A4}"/>
              </a:ext>
            </a:extLst>
          </p:cNvPr>
          <p:cNvSpPr txBox="1"/>
          <p:nvPr/>
        </p:nvSpPr>
        <p:spPr>
          <a:xfrm>
            <a:off x="1696616" y="2614013"/>
            <a:ext cx="87987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The Project Title</a:t>
            </a:r>
          </a:p>
          <a:p>
            <a:pPr algn="ctr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  <a:p>
            <a:pPr algn="ctr"/>
            <a:r>
              <a:rPr lang="en-IN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Native District Website Using FSD</a:t>
            </a:r>
          </a:p>
        </p:txBody>
      </p:sp>
    </p:spTree>
    <p:extLst>
      <p:ext uri="{BB962C8B-B14F-4D97-AF65-F5344CB8AC3E}">
        <p14:creationId xmlns:p14="http://schemas.microsoft.com/office/powerpoint/2010/main" val="360231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53D54-5FBD-0D4A-058A-7780C52F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6" y="3939983"/>
            <a:ext cx="11056776" cy="415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604365"/>
            <a:ext cx="291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Navigation Bar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4827036" y="2664453"/>
            <a:ext cx="2537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&lt;nav&gt; Content &lt;/nav&gt;</a:t>
            </a:r>
          </a:p>
          <a:p>
            <a:endParaRPr lang="en-IN" dirty="0">
              <a:solidFill>
                <a:srgbClr val="00206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281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604365"/>
            <a:ext cx="291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Carousel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1884783" y="2337785"/>
            <a:ext cx="8422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id="demo" class="carousel slide" data-bs-ride="carousel"&gt; Content &lt;/div&gt;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4ABEA-D8C3-41DD-09B2-06D08DCED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32" y="3101985"/>
            <a:ext cx="9493948" cy="26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4678B-A0E6-777D-D138-F7DBC928DDEB}"/>
              </a:ext>
            </a:extLst>
          </p:cNvPr>
          <p:cNvSpPr txBox="1"/>
          <p:nvPr/>
        </p:nvSpPr>
        <p:spPr>
          <a:xfrm>
            <a:off x="3638137" y="6076155"/>
            <a:ext cx="399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Tag For: &lt;button&gt; Content &lt;/button&gt;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0A9315-0BA2-0842-B3BE-279EB9ABC681}"/>
              </a:ext>
            </a:extLst>
          </p:cNvPr>
          <p:cNvCxnSpPr>
            <a:cxnSpLocks/>
          </p:cNvCxnSpPr>
          <p:nvPr/>
        </p:nvCxnSpPr>
        <p:spPr>
          <a:xfrm flipH="1">
            <a:off x="5019869" y="5607698"/>
            <a:ext cx="961053" cy="532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73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604365"/>
            <a:ext cx="291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ABout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3654926" y="2245196"/>
            <a:ext cx="488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class="container-fluid"&gt; </a:t>
            </a:r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 &lt;/div&gt;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C3462-2E87-1150-2784-18938725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4" y="2983665"/>
            <a:ext cx="10424092" cy="341851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F23F8-ECFC-1B53-3A0E-45842D91FD57}"/>
              </a:ext>
            </a:extLst>
          </p:cNvPr>
          <p:cNvSpPr txBox="1"/>
          <p:nvPr/>
        </p:nvSpPr>
        <p:spPr>
          <a:xfrm rot="16200000">
            <a:off x="133309" y="4284091"/>
            <a:ext cx="68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FB061-1F2A-65AF-3435-E500680EEDBA}"/>
              </a:ext>
            </a:extLst>
          </p:cNvPr>
          <p:cNvSpPr/>
          <p:nvPr/>
        </p:nvSpPr>
        <p:spPr>
          <a:xfrm>
            <a:off x="998376" y="3638939"/>
            <a:ext cx="5097624" cy="261257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8384C-4064-B335-DBDE-22BCF293B99A}"/>
              </a:ext>
            </a:extLst>
          </p:cNvPr>
          <p:cNvSpPr/>
          <p:nvPr/>
        </p:nvSpPr>
        <p:spPr>
          <a:xfrm>
            <a:off x="6191433" y="3642049"/>
            <a:ext cx="4921326" cy="261257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7ED07-37D3-3E78-AC6D-E75BC4CB059C}"/>
              </a:ext>
            </a:extLst>
          </p:cNvPr>
          <p:cNvSpPr txBox="1"/>
          <p:nvPr/>
        </p:nvSpPr>
        <p:spPr>
          <a:xfrm>
            <a:off x="2603240" y="3172998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highlight>
                  <a:srgbClr val="808000"/>
                </a:highlight>
              </a:rPr>
              <a:t>Col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BE25A-6F10-27BB-412C-0E355980F884}"/>
              </a:ext>
            </a:extLst>
          </p:cNvPr>
          <p:cNvSpPr txBox="1"/>
          <p:nvPr/>
        </p:nvSpPr>
        <p:spPr>
          <a:xfrm>
            <a:off x="7882320" y="3167843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highlight>
                  <a:srgbClr val="808000"/>
                </a:highlight>
              </a:rPr>
              <a:t>Col 2</a:t>
            </a:r>
          </a:p>
        </p:txBody>
      </p:sp>
    </p:spTree>
    <p:extLst>
      <p:ext uri="{BB962C8B-B14F-4D97-AF65-F5344CB8AC3E}">
        <p14:creationId xmlns:p14="http://schemas.microsoft.com/office/powerpoint/2010/main" val="113239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604365"/>
            <a:ext cx="428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Government Department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3654926" y="2173020"/>
            <a:ext cx="488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</a:t>
            </a:r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 &lt;/div&gt;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0C422-F2C6-15DB-8734-E84C3FBD1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19" y="2848070"/>
            <a:ext cx="9814362" cy="3860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6FB4A-3CA7-628F-B281-51B5EDEC253D}"/>
              </a:ext>
            </a:extLst>
          </p:cNvPr>
          <p:cNvSpPr txBox="1"/>
          <p:nvPr/>
        </p:nvSpPr>
        <p:spPr>
          <a:xfrm>
            <a:off x="26794" y="3956180"/>
            <a:ext cx="17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class="row"&gt;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E3F9D-76D4-BCD7-F547-D81EF9A0AA3C}"/>
              </a:ext>
            </a:extLst>
          </p:cNvPr>
          <p:cNvSpPr txBox="1"/>
          <p:nvPr/>
        </p:nvSpPr>
        <p:spPr>
          <a:xfrm>
            <a:off x="10630730" y="3872204"/>
            <a:ext cx="74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0FE8B2-5223-BD44-50B3-4B3B56814160}"/>
              </a:ext>
            </a:extLst>
          </p:cNvPr>
          <p:cNvCxnSpPr>
            <a:cxnSpLocks/>
          </p:cNvCxnSpPr>
          <p:nvPr/>
        </p:nvCxnSpPr>
        <p:spPr>
          <a:xfrm>
            <a:off x="1819469" y="3228392"/>
            <a:ext cx="0" cy="3425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2A6401-1617-218B-DF23-E2995687A512}"/>
              </a:ext>
            </a:extLst>
          </p:cNvPr>
          <p:cNvCxnSpPr>
            <a:cxnSpLocks/>
          </p:cNvCxnSpPr>
          <p:nvPr/>
        </p:nvCxnSpPr>
        <p:spPr>
          <a:xfrm>
            <a:off x="3968619" y="3201266"/>
            <a:ext cx="0" cy="34251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4C1381-592A-B874-E9C9-3A6647E9513F}"/>
              </a:ext>
            </a:extLst>
          </p:cNvPr>
          <p:cNvCxnSpPr>
            <a:cxnSpLocks/>
          </p:cNvCxnSpPr>
          <p:nvPr/>
        </p:nvCxnSpPr>
        <p:spPr>
          <a:xfrm>
            <a:off x="6096000" y="3201266"/>
            <a:ext cx="0" cy="34251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059E32-2825-F8E0-FE0A-6FC566A837C3}"/>
              </a:ext>
            </a:extLst>
          </p:cNvPr>
          <p:cNvCxnSpPr>
            <a:cxnSpLocks/>
          </p:cNvCxnSpPr>
          <p:nvPr/>
        </p:nvCxnSpPr>
        <p:spPr>
          <a:xfrm>
            <a:off x="8220268" y="3174140"/>
            <a:ext cx="0" cy="34480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76D727-233C-5341-1176-527F1DA60E9B}"/>
              </a:ext>
            </a:extLst>
          </p:cNvPr>
          <p:cNvCxnSpPr>
            <a:cxnSpLocks/>
          </p:cNvCxnSpPr>
          <p:nvPr/>
        </p:nvCxnSpPr>
        <p:spPr>
          <a:xfrm>
            <a:off x="10425404" y="3174140"/>
            <a:ext cx="0" cy="34251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DD23EC-FD6B-F8BC-3528-B6D8D0A51366}"/>
              </a:ext>
            </a:extLst>
          </p:cNvPr>
          <p:cNvCxnSpPr>
            <a:cxnSpLocks/>
          </p:cNvCxnSpPr>
          <p:nvPr/>
        </p:nvCxnSpPr>
        <p:spPr>
          <a:xfrm flipV="1">
            <a:off x="1819469" y="3174140"/>
            <a:ext cx="8605935" cy="54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80A4C0-D875-13AD-013E-CDC6A8E1F590}"/>
              </a:ext>
            </a:extLst>
          </p:cNvPr>
          <p:cNvCxnSpPr>
            <a:cxnSpLocks/>
          </p:cNvCxnSpPr>
          <p:nvPr/>
        </p:nvCxnSpPr>
        <p:spPr>
          <a:xfrm flipV="1">
            <a:off x="1819469" y="4855109"/>
            <a:ext cx="8605935" cy="54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5E5A94-8666-F5AE-19EA-89A2D7CA6A54}"/>
              </a:ext>
            </a:extLst>
          </p:cNvPr>
          <p:cNvCxnSpPr>
            <a:cxnSpLocks/>
          </p:cNvCxnSpPr>
          <p:nvPr/>
        </p:nvCxnSpPr>
        <p:spPr>
          <a:xfrm flipV="1">
            <a:off x="1819469" y="6599289"/>
            <a:ext cx="8605935" cy="54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36B2E2E-2D77-EC1D-6513-1647F4F8FDD5}"/>
              </a:ext>
            </a:extLst>
          </p:cNvPr>
          <p:cNvSpPr txBox="1"/>
          <p:nvPr/>
        </p:nvSpPr>
        <p:spPr>
          <a:xfrm>
            <a:off x="42488" y="5442858"/>
            <a:ext cx="17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class="row"&gt;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E2EB6B-3E43-862F-60C8-A0CA506631F4}"/>
              </a:ext>
            </a:extLst>
          </p:cNvPr>
          <p:cNvSpPr txBox="1"/>
          <p:nvPr/>
        </p:nvSpPr>
        <p:spPr>
          <a:xfrm>
            <a:off x="10630730" y="5422076"/>
            <a:ext cx="74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D2B19-C243-8518-DB34-A98EB4D847B3}"/>
              </a:ext>
            </a:extLst>
          </p:cNvPr>
          <p:cNvSpPr txBox="1"/>
          <p:nvPr/>
        </p:nvSpPr>
        <p:spPr>
          <a:xfrm>
            <a:off x="2487460" y="3255031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49E794-74BC-5B31-12FD-AD7537DF23F1}"/>
              </a:ext>
            </a:extLst>
          </p:cNvPr>
          <p:cNvSpPr txBox="1"/>
          <p:nvPr/>
        </p:nvSpPr>
        <p:spPr>
          <a:xfrm>
            <a:off x="2505690" y="4918320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0E6EC6-034C-E5C0-9A59-EBA4827487CF}"/>
              </a:ext>
            </a:extLst>
          </p:cNvPr>
          <p:cNvSpPr txBox="1"/>
          <p:nvPr/>
        </p:nvSpPr>
        <p:spPr>
          <a:xfrm>
            <a:off x="4710825" y="4925989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E730F1-280C-6AE8-4F53-B8FF2E5BD0FC}"/>
              </a:ext>
            </a:extLst>
          </p:cNvPr>
          <p:cNvSpPr txBox="1"/>
          <p:nvPr/>
        </p:nvSpPr>
        <p:spPr>
          <a:xfrm>
            <a:off x="6785683" y="4921302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AA6497-757D-389E-1126-1E1479A204F6}"/>
              </a:ext>
            </a:extLst>
          </p:cNvPr>
          <p:cNvSpPr txBox="1"/>
          <p:nvPr/>
        </p:nvSpPr>
        <p:spPr>
          <a:xfrm>
            <a:off x="8909952" y="4918320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E23DC1-A15D-56B2-B5BE-F53AC845E3AC}"/>
              </a:ext>
            </a:extLst>
          </p:cNvPr>
          <p:cNvSpPr txBox="1"/>
          <p:nvPr/>
        </p:nvSpPr>
        <p:spPr>
          <a:xfrm>
            <a:off x="8950385" y="3224779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526285-E783-1FB1-A421-2D4B0CDD64F6}"/>
              </a:ext>
            </a:extLst>
          </p:cNvPr>
          <p:cNvSpPr txBox="1"/>
          <p:nvPr/>
        </p:nvSpPr>
        <p:spPr>
          <a:xfrm>
            <a:off x="6785683" y="3249419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D64A44-8EBA-432C-1B15-7262864E37D7}"/>
              </a:ext>
            </a:extLst>
          </p:cNvPr>
          <p:cNvSpPr txBox="1"/>
          <p:nvPr/>
        </p:nvSpPr>
        <p:spPr>
          <a:xfrm>
            <a:off x="4710825" y="3236061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Col-3</a:t>
            </a:r>
          </a:p>
        </p:txBody>
      </p:sp>
    </p:spTree>
    <p:extLst>
      <p:ext uri="{BB962C8B-B14F-4D97-AF65-F5344CB8AC3E}">
        <p14:creationId xmlns:p14="http://schemas.microsoft.com/office/powerpoint/2010/main" val="335557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121134"/>
            <a:ext cx="428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Tourist Places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0" y="1792413"/>
            <a:ext cx="4078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class="carousel-inner"&gt;</a:t>
            </a:r>
          </a:p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class="carousel-item active"&gt;</a:t>
            </a:r>
          </a:p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class="container”&gt;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2FDA4-C9B4-FD68-4DC3-77758F84F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39" y="2896197"/>
            <a:ext cx="8410640" cy="2389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69F6-820E-D54E-82BC-54573BF9C88E}"/>
              </a:ext>
            </a:extLst>
          </p:cNvPr>
          <p:cNvSpPr txBox="1"/>
          <p:nvPr/>
        </p:nvSpPr>
        <p:spPr>
          <a:xfrm>
            <a:off x="9962972" y="5373402"/>
            <a:ext cx="86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E6E85-97D2-3BD2-B93C-A636AEBC154E}"/>
              </a:ext>
            </a:extLst>
          </p:cNvPr>
          <p:cNvSpPr txBox="1"/>
          <p:nvPr/>
        </p:nvSpPr>
        <p:spPr>
          <a:xfrm>
            <a:off x="37043" y="3924182"/>
            <a:ext cx="17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class="row"&gt;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11BFA-BE96-AA79-118D-FEB5D1B51EEF}"/>
              </a:ext>
            </a:extLst>
          </p:cNvPr>
          <p:cNvSpPr txBox="1"/>
          <p:nvPr/>
        </p:nvSpPr>
        <p:spPr>
          <a:xfrm>
            <a:off x="10152492" y="3924182"/>
            <a:ext cx="74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2019E-479C-2EBD-FF46-72394CFCE959}"/>
              </a:ext>
            </a:extLst>
          </p:cNvPr>
          <p:cNvSpPr txBox="1"/>
          <p:nvPr/>
        </p:nvSpPr>
        <p:spPr>
          <a:xfrm>
            <a:off x="3258248" y="3129164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F7B62-B505-E243-FB8A-10B699EB32F2}"/>
              </a:ext>
            </a:extLst>
          </p:cNvPr>
          <p:cNvSpPr txBox="1"/>
          <p:nvPr/>
        </p:nvSpPr>
        <p:spPr>
          <a:xfrm>
            <a:off x="5686359" y="3129164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A1B3C-1D04-6D1E-5725-2B01654553DC}"/>
              </a:ext>
            </a:extLst>
          </p:cNvPr>
          <p:cNvSpPr txBox="1"/>
          <p:nvPr/>
        </p:nvSpPr>
        <p:spPr>
          <a:xfrm>
            <a:off x="8058545" y="3116803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E013FD-A6B2-1B8D-E40E-3A82BD9C124B}"/>
              </a:ext>
            </a:extLst>
          </p:cNvPr>
          <p:cNvSpPr txBox="1"/>
          <p:nvPr/>
        </p:nvSpPr>
        <p:spPr>
          <a:xfrm>
            <a:off x="4624412" y="6198569"/>
            <a:ext cx="267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 By Next Page</a:t>
            </a:r>
          </a:p>
        </p:txBody>
      </p:sp>
    </p:spTree>
    <p:extLst>
      <p:ext uri="{BB962C8B-B14F-4D97-AF65-F5344CB8AC3E}">
        <p14:creationId xmlns:p14="http://schemas.microsoft.com/office/powerpoint/2010/main" val="103170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121134"/>
            <a:ext cx="428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Tourist Places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64DC8-0CD9-E3CA-C65F-83699D650988}"/>
              </a:ext>
            </a:extLst>
          </p:cNvPr>
          <p:cNvSpPr txBox="1"/>
          <p:nvPr/>
        </p:nvSpPr>
        <p:spPr>
          <a:xfrm>
            <a:off x="0" y="1792413"/>
            <a:ext cx="4078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class="carousel-inner"&gt;</a:t>
            </a:r>
          </a:p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class="carousel-item"&gt;</a:t>
            </a:r>
          </a:p>
          <a:p>
            <a:pPr algn="ctr"/>
            <a:r>
              <a:rPr lang="en-US" sz="2000" b="0" dirty="0">
                <a:solidFill>
                  <a:srgbClr val="00206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class="container”&gt;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569F6-820E-D54E-82BC-54573BF9C88E}"/>
              </a:ext>
            </a:extLst>
          </p:cNvPr>
          <p:cNvSpPr txBox="1"/>
          <p:nvPr/>
        </p:nvSpPr>
        <p:spPr>
          <a:xfrm>
            <a:off x="9962972" y="5373402"/>
            <a:ext cx="867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E6E85-97D2-3BD2-B93C-A636AEBC154E}"/>
              </a:ext>
            </a:extLst>
          </p:cNvPr>
          <p:cNvSpPr txBox="1"/>
          <p:nvPr/>
        </p:nvSpPr>
        <p:spPr>
          <a:xfrm>
            <a:off x="37043" y="3924182"/>
            <a:ext cx="17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class="row"&gt;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11BFA-BE96-AA79-118D-FEB5D1B51EEF}"/>
              </a:ext>
            </a:extLst>
          </p:cNvPr>
          <p:cNvSpPr txBox="1"/>
          <p:nvPr/>
        </p:nvSpPr>
        <p:spPr>
          <a:xfrm>
            <a:off x="10152492" y="3924182"/>
            <a:ext cx="74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2019E-479C-2EBD-FF46-72394CFCE959}"/>
              </a:ext>
            </a:extLst>
          </p:cNvPr>
          <p:cNvSpPr txBox="1"/>
          <p:nvPr/>
        </p:nvSpPr>
        <p:spPr>
          <a:xfrm>
            <a:off x="3258248" y="2941545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F7B62-B505-E243-FB8A-10B699EB32F2}"/>
              </a:ext>
            </a:extLst>
          </p:cNvPr>
          <p:cNvSpPr txBox="1"/>
          <p:nvPr/>
        </p:nvSpPr>
        <p:spPr>
          <a:xfrm>
            <a:off x="5723549" y="2941545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A1B3C-1D04-6D1E-5725-2B01654553DC}"/>
              </a:ext>
            </a:extLst>
          </p:cNvPr>
          <p:cNvSpPr txBox="1"/>
          <p:nvPr/>
        </p:nvSpPr>
        <p:spPr>
          <a:xfrm>
            <a:off x="8188850" y="2952532"/>
            <a:ext cx="74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Col-3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82C6FC-A1E0-56D0-6840-3454D0E3F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37" y="3291086"/>
            <a:ext cx="8301257" cy="19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CA796-77D4-5D72-2A4C-6A38C13F1D63}"/>
              </a:ext>
            </a:extLst>
          </p:cNvPr>
          <p:cNvSpPr txBox="1"/>
          <p:nvPr/>
        </p:nvSpPr>
        <p:spPr>
          <a:xfrm>
            <a:off x="212725" y="1121134"/>
            <a:ext cx="428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Contact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35BFF-D6A3-EC3A-569C-7A2DCAD23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39" y="3637717"/>
            <a:ext cx="9392043" cy="1734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6CC98-CC36-B60F-B7C9-003B48E8D262}"/>
              </a:ext>
            </a:extLst>
          </p:cNvPr>
          <p:cNvSpPr txBox="1"/>
          <p:nvPr/>
        </p:nvSpPr>
        <p:spPr>
          <a:xfrm>
            <a:off x="198988" y="2048739"/>
            <a:ext cx="5226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 p-4 </a:t>
            </a:r>
            <a:r>
              <a:rPr lang="en-US" sz="2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-dark text-white text-center“</a:t>
            </a:r>
            <a:r>
              <a:rPr lang="en-I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class="container-fluid"&gt;</a:t>
            </a:r>
          </a:p>
          <a:p>
            <a:pPr algn="ctr"/>
            <a:endParaRPr lang="en-US" sz="2000" b="0" dirty="0"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1BAB0-B5B8-6896-AA3D-3AF3C1E3D6D5}"/>
              </a:ext>
            </a:extLst>
          </p:cNvPr>
          <p:cNvSpPr txBox="1"/>
          <p:nvPr/>
        </p:nvSpPr>
        <p:spPr>
          <a:xfrm>
            <a:off x="11073105" y="5622334"/>
            <a:ext cx="804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r>
              <a:rPr lang="en-IN" sz="18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366F0-59EA-FC14-F9A7-174ED7FF897F}"/>
              </a:ext>
            </a:extLst>
          </p:cNvPr>
          <p:cNvSpPr txBox="1"/>
          <p:nvPr/>
        </p:nvSpPr>
        <p:spPr>
          <a:xfrm>
            <a:off x="37043" y="4372051"/>
            <a:ext cx="17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class="row"&gt;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1A57AA-3CA3-0675-CCD1-590B76159B9A}"/>
              </a:ext>
            </a:extLst>
          </p:cNvPr>
          <p:cNvSpPr txBox="1"/>
          <p:nvPr/>
        </p:nvSpPr>
        <p:spPr>
          <a:xfrm>
            <a:off x="11234373" y="4372051"/>
            <a:ext cx="74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sz="1600" dirty="0">
              <a:solidFill>
                <a:srgbClr val="002060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AC8C7-05D6-6859-F254-3CACBBDFDD1F}"/>
              </a:ext>
            </a:extLst>
          </p:cNvPr>
          <p:cNvSpPr txBox="1"/>
          <p:nvPr/>
        </p:nvSpPr>
        <p:spPr>
          <a:xfrm>
            <a:off x="2010329" y="3181782"/>
            <a:ext cx="5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9A7F-9274-FA76-B07A-3934075BB7AA}"/>
              </a:ext>
            </a:extLst>
          </p:cNvPr>
          <p:cNvSpPr txBox="1"/>
          <p:nvPr/>
        </p:nvSpPr>
        <p:spPr>
          <a:xfrm>
            <a:off x="3210707" y="3180353"/>
            <a:ext cx="5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C2035-6019-5757-723C-7655B1B9637A}"/>
              </a:ext>
            </a:extLst>
          </p:cNvPr>
          <p:cNvSpPr txBox="1"/>
          <p:nvPr/>
        </p:nvSpPr>
        <p:spPr>
          <a:xfrm>
            <a:off x="5827268" y="3180353"/>
            <a:ext cx="5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C7A21F-39D4-F821-3D9C-77B1CD9B70EA}"/>
              </a:ext>
            </a:extLst>
          </p:cNvPr>
          <p:cNvSpPr txBox="1"/>
          <p:nvPr/>
        </p:nvSpPr>
        <p:spPr>
          <a:xfrm>
            <a:off x="9644208" y="3180353"/>
            <a:ext cx="5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BBDDE-CD06-2B1B-CE5D-DD17773AAB2E}"/>
              </a:ext>
            </a:extLst>
          </p:cNvPr>
          <p:cNvSpPr txBox="1"/>
          <p:nvPr/>
        </p:nvSpPr>
        <p:spPr>
          <a:xfrm>
            <a:off x="8066125" y="3180353"/>
            <a:ext cx="5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en-IN" sz="1600" b="0" dirty="0">
              <a:solidFill>
                <a:srgbClr val="002060"/>
              </a:solidFill>
              <a:effectLst/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0EF72-FEA0-02FE-9246-085681B6622E}"/>
              </a:ext>
            </a:extLst>
          </p:cNvPr>
          <p:cNvSpPr txBox="1"/>
          <p:nvPr/>
        </p:nvSpPr>
        <p:spPr>
          <a:xfrm>
            <a:off x="2930172" y="2705725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>
                <a:solidFill>
                  <a:srgbClr val="688066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467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B5941E-F2DE-A12B-3921-9AE96F250538}"/>
              </a:ext>
            </a:extLst>
          </p:cNvPr>
          <p:cNvSpPr txBox="1"/>
          <p:nvPr/>
        </p:nvSpPr>
        <p:spPr>
          <a:xfrm>
            <a:off x="100758" y="2239347"/>
            <a:ext cx="372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What Is Mean By FSD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11ACD-87E0-A3D7-EBB8-16A4A6CAC37C}"/>
              </a:ext>
            </a:extLst>
          </p:cNvPr>
          <p:cNvSpPr txBox="1"/>
          <p:nvPr/>
        </p:nvSpPr>
        <p:spPr>
          <a:xfrm>
            <a:off x="1251744" y="2922141"/>
            <a:ext cx="4008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Developer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IN" sz="24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-end Developer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Developer</a:t>
            </a:r>
          </a:p>
        </p:txBody>
      </p:sp>
    </p:spTree>
    <p:extLst>
      <p:ext uri="{BB962C8B-B14F-4D97-AF65-F5344CB8AC3E}">
        <p14:creationId xmlns:p14="http://schemas.microsoft.com/office/powerpoint/2010/main" val="213919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D4135-EE86-BB3C-8C2E-0F4B1C0B653D}"/>
              </a:ext>
            </a:extLst>
          </p:cNvPr>
          <p:cNvSpPr txBox="1"/>
          <p:nvPr/>
        </p:nvSpPr>
        <p:spPr>
          <a:xfrm>
            <a:off x="325372" y="2304662"/>
            <a:ext cx="533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Types Of Full Stack Developer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D1ECE-1593-09EE-7604-A5F5F4EA250F}"/>
              </a:ext>
            </a:extLst>
          </p:cNvPr>
          <p:cNvSpPr txBox="1"/>
          <p:nvPr/>
        </p:nvSpPr>
        <p:spPr>
          <a:xfrm>
            <a:off x="1809458" y="3311863"/>
            <a:ext cx="82156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002060"/>
                </a:solidFill>
              </a:rPr>
              <a:t>MEAN Stack: </a:t>
            </a:r>
            <a:r>
              <a:rPr lang="en-US" sz="2400" dirty="0">
                <a:solidFill>
                  <a:srgbClr val="002060"/>
                </a:solidFill>
              </a:rPr>
              <a:t>MongoDB, Express, AngularJS (and) Node.js.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</a:rPr>
              <a:t>MERN Stack: </a:t>
            </a:r>
            <a:r>
              <a:rPr lang="en-US" sz="2400" dirty="0">
                <a:solidFill>
                  <a:srgbClr val="002060"/>
                </a:solidFill>
              </a:rPr>
              <a:t>MongoDB, Express, ReactJS (and) Node.js.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3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D4135-EE86-BB3C-8C2E-0F4B1C0B653D}"/>
              </a:ext>
            </a:extLst>
          </p:cNvPr>
          <p:cNvSpPr txBox="1"/>
          <p:nvPr/>
        </p:nvSpPr>
        <p:spPr>
          <a:xfrm>
            <a:off x="325373" y="2304662"/>
            <a:ext cx="2277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Mean Stack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0CC49-09FC-4530-71B0-1868BA39D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65" y="3046376"/>
            <a:ext cx="9190070" cy="28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8912B-E334-E24E-E9CC-C21876B94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3" y="1771261"/>
            <a:ext cx="10475654" cy="42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4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B85B1-46BB-624F-9FD9-F30D85BDBFD8}"/>
              </a:ext>
            </a:extLst>
          </p:cNvPr>
          <p:cNvSpPr txBox="1"/>
          <p:nvPr/>
        </p:nvSpPr>
        <p:spPr>
          <a:xfrm>
            <a:off x="212725" y="1950098"/>
            <a:ext cx="22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HTML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D98F4-3462-726E-7D70-EA34CAAA6C5B}"/>
              </a:ext>
            </a:extLst>
          </p:cNvPr>
          <p:cNvSpPr txBox="1"/>
          <p:nvPr/>
        </p:nvSpPr>
        <p:spPr>
          <a:xfrm>
            <a:off x="474663" y="2551837"/>
            <a:ext cx="820679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Hyper Text Markup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The standard markup language used to create and design webpages.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</a:rPr>
              <a:t>Version Of HTML: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EBA4F3-F469-E17A-BFDC-46EF36526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52" y="3769513"/>
            <a:ext cx="3719613" cy="10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B85B1-46BB-624F-9FD9-F30D85BDBFD8}"/>
              </a:ext>
            </a:extLst>
          </p:cNvPr>
          <p:cNvSpPr txBox="1"/>
          <p:nvPr/>
        </p:nvSpPr>
        <p:spPr>
          <a:xfrm>
            <a:off x="212725" y="1950098"/>
            <a:ext cx="22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CSS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D98F4-3462-726E-7D70-EA34CAAA6C5B}"/>
              </a:ext>
            </a:extLst>
          </p:cNvPr>
          <p:cNvSpPr txBox="1"/>
          <p:nvPr/>
        </p:nvSpPr>
        <p:spPr>
          <a:xfrm>
            <a:off x="474663" y="2551837"/>
            <a:ext cx="8044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</a:rPr>
              <a:t>Cascading Style Sheets.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Responsible for web pages.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It controls the colors, fonts, and layouts of your website elements.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This style sheet language also allows you to add effects or animations to your website.</a:t>
            </a:r>
          </a:p>
        </p:txBody>
      </p:sp>
    </p:spTree>
    <p:extLst>
      <p:ext uri="{BB962C8B-B14F-4D97-AF65-F5344CB8AC3E}">
        <p14:creationId xmlns:p14="http://schemas.microsoft.com/office/powerpoint/2010/main" val="9032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B85B1-46BB-624F-9FD9-F30D85BDBFD8}"/>
              </a:ext>
            </a:extLst>
          </p:cNvPr>
          <p:cNvSpPr txBox="1"/>
          <p:nvPr/>
        </p:nvSpPr>
        <p:spPr>
          <a:xfrm>
            <a:off x="212725" y="1950098"/>
            <a:ext cx="22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Java Script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D98F4-3462-726E-7D70-EA34CAAA6C5B}"/>
              </a:ext>
            </a:extLst>
          </p:cNvPr>
          <p:cNvSpPr txBox="1"/>
          <p:nvPr/>
        </p:nvSpPr>
        <p:spPr>
          <a:xfrm>
            <a:off x="474663" y="2551837"/>
            <a:ext cx="8044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JavaScript is a scripting language for creating dynamic web page content.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It creates elements for improving site visitors' interaction with web pages, such as dropdown menus, animated graphics, and dynamic background colors.</a:t>
            </a:r>
            <a:endParaRPr lang="en-IN" sz="2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6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9">
            <a:extLst>
              <a:ext uri="{FF2B5EF4-FFF2-40B4-BE49-F238E27FC236}">
                <a16:creationId xmlns:a16="http://schemas.microsoft.com/office/drawing/2014/main" id="{D3C5A31B-BCD1-711E-AB3C-2B3307D0FC0F}"/>
              </a:ext>
            </a:extLst>
          </p:cNvPr>
          <p:cNvSpPr/>
          <p:nvPr/>
        </p:nvSpPr>
        <p:spPr>
          <a:xfrm flipV="1">
            <a:off x="9815513" y="0"/>
            <a:ext cx="2163762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5" name="Round Same Side Corner Rectangle 61">
            <a:extLst>
              <a:ext uri="{FF2B5EF4-FFF2-40B4-BE49-F238E27FC236}">
                <a16:creationId xmlns:a16="http://schemas.microsoft.com/office/drawing/2014/main" id="{04E21DA0-CA34-F9D5-CEC9-54CDC3525742}"/>
              </a:ext>
            </a:extLst>
          </p:cNvPr>
          <p:cNvSpPr/>
          <p:nvPr/>
        </p:nvSpPr>
        <p:spPr>
          <a:xfrm flipV="1">
            <a:off x="212725" y="0"/>
            <a:ext cx="2162175" cy="822325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1AB1345-E1E8-20CD-FD3F-7E6DC45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>
            <a:fillRect/>
          </a:stretch>
        </p:blipFill>
        <p:spPr bwMode="auto">
          <a:xfrm>
            <a:off x="474663" y="138113"/>
            <a:ext cx="1554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E:\Suganya\Logo\live-wire_logo.png">
            <a:extLst>
              <a:ext uri="{FF2B5EF4-FFF2-40B4-BE49-F238E27FC236}">
                <a16:creationId xmlns:a16="http://schemas.microsoft.com/office/drawing/2014/main" id="{FAAFF2E1-3F0A-A11F-ED9F-B7EF4161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181947"/>
            <a:ext cx="16113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B85B1-46BB-624F-9FD9-F30D85BDBFD8}"/>
              </a:ext>
            </a:extLst>
          </p:cNvPr>
          <p:cNvSpPr txBox="1"/>
          <p:nvPr/>
        </p:nvSpPr>
        <p:spPr>
          <a:xfrm>
            <a:off x="212725" y="1950098"/>
            <a:ext cx="22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Bootstrap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D98F4-3462-726E-7D70-EA34CAAA6C5B}"/>
              </a:ext>
            </a:extLst>
          </p:cNvPr>
          <p:cNvSpPr txBox="1"/>
          <p:nvPr/>
        </p:nvSpPr>
        <p:spPr>
          <a:xfrm>
            <a:off x="474663" y="2551837"/>
            <a:ext cx="8044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Bootstrap is a free front-end framework, with the purpose to make web development faster and easier.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It also includes HTML and CSS-based design templates for forms, typography, buttons, navigation, tables, modals, image carousels, and many other components along with other optional JavaScript plugins.</a:t>
            </a:r>
            <a:endParaRPr lang="en-I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1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566</TotalTime>
  <Words>461</Words>
  <Application>Microsoft Office PowerPoint</Application>
  <PresentationFormat>Widescreen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arial</vt:lpstr>
      <vt:lpstr>Calibri</vt:lpstr>
      <vt:lpstr>Calibri Light</vt:lpstr>
      <vt:lpstr>Times New Roman</vt:lpstr>
      <vt:lpstr>Wingdings</vt:lpstr>
      <vt:lpstr>Office Theme</vt:lpstr>
      <vt:lpstr>Project Presentation  on  Full Stack Developer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 on  Native District Website Using FSD</dc:title>
  <dc:creator>Dhinesh Saravanan</dc:creator>
  <cp:lastModifiedBy>Dhinesh Saravanan</cp:lastModifiedBy>
  <cp:revision>18</cp:revision>
  <dcterms:created xsi:type="dcterms:W3CDTF">2023-09-01T11:23:36Z</dcterms:created>
  <dcterms:modified xsi:type="dcterms:W3CDTF">2023-09-02T09:19:50Z</dcterms:modified>
</cp:coreProperties>
</file>